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3873-EB21-42F0-B584-E450E958F2FC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26FF5-D2B9-43F3-ADAE-02CD88666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347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26FF5-D2B9-43F3-ADAE-02CD8866639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507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76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02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218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89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525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69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78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335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834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186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99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FD359-427E-4162-9335-605AA27E3AA8}" type="datetimeFigureOut">
              <a:rPr lang="ko-KR" altLang="en-US" smtClean="0"/>
              <a:t>2020-10-12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E22D-B8E8-4BE1-B91E-5BD54A8115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22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4540D2AE-6BC2-4765-8CE4-FAD32B03A357}"/>
              </a:ext>
            </a:extLst>
          </p:cNvPr>
          <p:cNvSpPr txBox="1">
            <a:spLocks/>
          </p:cNvSpPr>
          <p:nvPr/>
        </p:nvSpPr>
        <p:spPr>
          <a:xfrm>
            <a:off x="-9917" y="-5583"/>
            <a:ext cx="6867917" cy="9633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81606" tIns="40803" rIns="81606" bIns="40803" anchor="ctr"/>
          <a:lstStyle>
            <a:defPPr>
              <a:defRPr lang="en-US"/>
            </a:defPPr>
            <a:lvl1pPr marL="0" algn="l" defTabSz="1671715" rtl="0" eaLnBrk="1" latinLnBrk="0" hangingPunct="1"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71715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342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5142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685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856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028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199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371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400" b="1" dirty="0">
                <a:solidFill>
                  <a:schemeClr val="tx1"/>
                </a:solidFill>
              </a:rPr>
              <a:t>Poster </a:t>
            </a:r>
            <a:r>
              <a:rPr lang="en-US" sz="2400" b="1" dirty="0">
                <a:solidFill>
                  <a:schemeClr val="tx1"/>
                </a:solidFill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b="1" dirty="0">
                <a:solidFill>
                  <a:schemeClr val="tx1"/>
                </a:solidFill>
              </a:rPr>
              <a:t>Authors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b="1" dirty="0">
                <a:solidFill>
                  <a:schemeClr val="tx1"/>
                </a:solidFill>
              </a:rPr>
              <a:t>Affiliation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B3FC8B03-2B23-48C3-B96A-9915BF9600CD}"/>
              </a:ext>
            </a:extLst>
          </p:cNvPr>
          <p:cNvSpPr/>
          <p:nvPr/>
        </p:nvSpPr>
        <p:spPr bwMode="auto">
          <a:xfrm>
            <a:off x="103187" y="1101082"/>
            <a:ext cx="2870509" cy="16966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Abstract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443A39C5-5B10-4201-861F-B3B5DB3FCD41}"/>
              </a:ext>
            </a:extLst>
          </p:cNvPr>
          <p:cNvSpPr/>
          <p:nvPr/>
        </p:nvSpPr>
        <p:spPr>
          <a:xfrm>
            <a:off x="106364" y="1347496"/>
            <a:ext cx="2870509" cy="247644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marL="171450" lvl="0" indent="-171450" algn="just" defTabSz="814317">
              <a:spcBef>
                <a:spcPts val="470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분량에 따라 각 영역의 </a:t>
            </a:r>
            <a:r>
              <a:rPr lang="en-US" altLang="ko-KR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Box</a:t>
            </a:r>
            <a:r>
              <a:rPr lang="ko-KR" altLang="en-US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크기는 변경 가능</a:t>
            </a:r>
            <a:endParaRPr lang="en-US" altLang="ko-KR" sz="1000" dirty="0">
              <a:ln w="0"/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43">
            <a:extLst>
              <a:ext uri="{FF2B5EF4-FFF2-40B4-BE49-F238E27FC236}">
                <a16:creationId xmlns:a16="http://schemas.microsoft.com/office/drawing/2014/main" id="{0BA5D63A-DB4D-49C4-A93B-2E81F7353B65}"/>
              </a:ext>
            </a:extLst>
          </p:cNvPr>
          <p:cNvSpPr/>
          <p:nvPr/>
        </p:nvSpPr>
        <p:spPr bwMode="auto">
          <a:xfrm>
            <a:off x="3063240" y="1098796"/>
            <a:ext cx="3632835" cy="1511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Background &amp; Objective</a:t>
            </a:r>
            <a:r>
              <a:rPr lang="en-US" altLang="ko-KR" sz="1400" b="1" dirty="0">
                <a:solidFill>
                  <a:srgbClr val="0C5790"/>
                </a:solidFill>
                <a:latin typeface="Arial" charset="0"/>
                <a:cs typeface="Arial" charset="0"/>
              </a:rPr>
              <a:t>s</a:t>
            </a:r>
            <a:endParaRPr lang="en-CA" altLang="en-US" sz="14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ctangle 29">
            <a:extLst>
              <a:ext uri="{FF2B5EF4-FFF2-40B4-BE49-F238E27FC236}">
                <a16:creationId xmlns:a16="http://schemas.microsoft.com/office/drawing/2014/main" id="{F41D309A-8258-487B-AC01-2E1FE79969D1}"/>
              </a:ext>
            </a:extLst>
          </p:cNvPr>
          <p:cNvSpPr/>
          <p:nvPr/>
        </p:nvSpPr>
        <p:spPr>
          <a:xfrm>
            <a:off x="3063241" y="1348384"/>
            <a:ext cx="3632834" cy="9267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marL="171450" lvl="0" indent="-171450" algn="just" defTabSz="814317">
              <a:spcBef>
                <a:spcPts val="470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분량에 따라 각 영역의 </a:t>
            </a:r>
            <a:r>
              <a:rPr lang="en-US" altLang="ko-KR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Box</a:t>
            </a:r>
            <a:r>
              <a:rPr lang="ko-KR" altLang="en-US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크기는 변경 가능</a:t>
            </a:r>
            <a:endParaRPr lang="en-CA" altLang="en-US" sz="1000" dirty="0">
              <a:ln w="0"/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46">
            <a:extLst>
              <a:ext uri="{FF2B5EF4-FFF2-40B4-BE49-F238E27FC236}">
                <a16:creationId xmlns:a16="http://schemas.microsoft.com/office/drawing/2014/main" id="{D579A335-32E7-4D60-AF3C-C47D757C50EF}"/>
              </a:ext>
            </a:extLst>
          </p:cNvPr>
          <p:cNvSpPr/>
          <p:nvPr/>
        </p:nvSpPr>
        <p:spPr bwMode="auto">
          <a:xfrm>
            <a:off x="3063239" y="2351901"/>
            <a:ext cx="3632835" cy="13096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Experimental</a:t>
            </a:r>
            <a:r>
              <a:rPr lang="ko-KR" altLang="en-US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 </a:t>
            </a: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Methods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Rectangle 34">
            <a:extLst>
              <a:ext uri="{FF2B5EF4-FFF2-40B4-BE49-F238E27FC236}">
                <a16:creationId xmlns:a16="http://schemas.microsoft.com/office/drawing/2014/main" id="{3875945C-1CF4-4E26-B50A-55CF27BF7608}"/>
              </a:ext>
            </a:extLst>
          </p:cNvPr>
          <p:cNvSpPr/>
          <p:nvPr/>
        </p:nvSpPr>
        <p:spPr>
          <a:xfrm>
            <a:off x="3063239" y="2608051"/>
            <a:ext cx="3632835" cy="121864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marL="171450" lvl="0" indent="-171450" algn="just" defTabSz="814317">
              <a:spcBef>
                <a:spcPts val="470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분량에 따라 각 영역의 </a:t>
            </a:r>
            <a:r>
              <a:rPr lang="en-US" altLang="ko-KR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Box</a:t>
            </a:r>
            <a:r>
              <a:rPr lang="ko-KR" altLang="en-US" sz="100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크기는 변경 가능</a:t>
            </a:r>
            <a:endParaRPr lang="en-CA" altLang="en-US" sz="1000" dirty="0">
              <a:ln w="0"/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8540748D-5E98-4677-AA9A-EDFF28174512}"/>
              </a:ext>
            </a:extLst>
          </p:cNvPr>
          <p:cNvSpPr/>
          <p:nvPr/>
        </p:nvSpPr>
        <p:spPr bwMode="auto">
          <a:xfrm>
            <a:off x="103187" y="3984597"/>
            <a:ext cx="6592887" cy="1511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R</a:t>
            </a:r>
            <a:r>
              <a:rPr lang="en-US" altLang="en-US" sz="1400" b="1" dirty="0" err="1">
                <a:solidFill>
                  <a:srgbClr val="000099"/>
                </a:solidFill>
                <a:latin typeface="Arial" charset="0"/>
                <a:cs typeface="Arial" charset="0"/>
              </a:rPr>
              <a:t>esults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Rectangle 37">
            <a:extLst>
              <a:ext uri="{FF2B5EF4-FFF2-40B4-BE49-F238E27FC236}">
                <a16:creationId xmlns:a16="http://schemas.microsoft.com/office/drawing/2014/main" id="{1C4FFEAA-0648-4B5B-BA10-9FCE7071A2FE}"/>
              </a:ext>
            </a:extLst>
          </p:cNvPr>
          <p:cNvSpPr/>
          <p:nvPr/>
        </p:nvSpPr>
        <p:spPr>
          <a:xfrm>
            <a:off x="103495" y="4251395"/>
            <a:ext cx="2478396" cy="268374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marL="171450" indent="-171450" algn="just" defTabSz="814317" eaLnBrk="1" fontAlgn="auto" hangingPunct="1">
              <a:spcBef>
                <a:spcPts val="47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ko-KR" altLang="en-US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연구결과를 그림이나 표 등으로 자유롭게 구성</a:t>
            </a:r>
            <a:endParaRPr lang="en-US" altLang="ko-KR" sz="10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 defTabSz="814317" eaLnBrk="1" fontAlgn="auto" hangingPunct="1">
              <a:spcBef>
                <a:spcPts val="47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ko-KR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Box</a:t>
            </a:r>
            <a:r>
              <a:rPr lang="ko-KR" altLang="en-US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의 수</a:t>
            </a:r>
            <a:r>
              <a:rPr lang="en-US" altLang="ko-KR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ko-KR" altLang="en-US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크기는 제시할 연구결과의 분량에 따라 변경 가능</a:t>
            </a:r>
            <a:endParaRPr lang="en-CA" altLang="en-US" sz="10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40">
            <a:extLst>
              <a:ext uri="{FF2B5EF4-FFF2-40B4-BE49-F238E27FC236}">
                <a16:creationId xmlns:a16="http://schemas.microsoft.com/office/drawing/2014/main" id="{3D2EC9DA-1D4E-4085-A994-421096066618}"/>
              </a:ext>
            </a:extLst>
          </p:cNvPr>
          <p:cNvSpPr/>
          <p:nvPr/>
        </p:nvSpPr>
        <p:spPr>
          <a:xfrm>
            <a:off x="2705104" y="4251395"/>
            <a:ext cx="1933572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10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42">
            <a:extLst>
              <a:ext uri="{FF2B5EF4-FFF2-40B4-BE49-F238E27FC236}">
                <a16:creationId xmlns:a16="http://schemas.microsoft.com/office/drawing/2014/main" id="{EFB663E5-DF39-4D52-A691-DBB5B9F86700}"/>
              </a:ext>
            </a:extLst>
          </p:cNvPr>
          <p:cNvSpPr/>
          <p:nvPr/>
        </p:nvSpPr>
        <p:spPr>
          <a:xfrm>
            <a:off x="2714629" y="5506074"/>
            <a:ext cx="3981445" cy="143498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105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54">
            <a:extLst>
              <a:ext uri="{FF2B5EF4-FFF2-40B4-BE49-F238E27FC236}">
                <a16:creationId xmlns:a16="http://schemas.microsoft.com/office/drawing/2014/main" id="{1D034090-1EFC-4ED4-8CC5-CEAAC1795E59}"/>
              </a:ext>
            </a:extLst>
          </p:cNvPr>
          <p:cNvSpPr/>
          <p:nvPr/>
        </p:nvSpPr>
        <p:spPr>
          <a:xfrm>
            <a:off x="116465" y="7050801"/>
            <a:ext cx="6579609" cy="705144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10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57" name="Rectangle 40">
            <a:extLst>
              <a:ext uri="{FF2B5EF4-FFF2-40B4-BE49-F238E27FC236}">
                <a16:creationId xmlns:a16="http://schemas.microsoft.com/office/drawing/2014/main" id="{46E5CD21-B015-45B1-A41D-95B43F082FCE}"/>
              </a:ext>
            </a:extLst>
          </p:cNvPr>
          <p:cNvSpPr/>
          <p:nvPr/>
        </p:nvSpPr>
        <p:spPr>
          <a:xfrm>
            <a:off x="4762502" y="4252605"/>
            <a:ext cx="1933572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10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36">
            <a:extLst>
              <a:ext uri="{FF2B5EF4-FFF2-40B4-BE49-F238E27FC236}">
                <a16:creationId xmlns:a16="http://schemas.microsoft.com/office/drawing/2014/main" id="{CE347745-4B44-49B7-A84C-AFBFA4144894}"/>
              </a:ext>
            </a:extLst>
          </p:cNvPr>
          <p:cNvSpPr/>
          <p:nvPr/>
        </p:nvSpPr>
        <p:spPr bwMode="auto">
          <a:xfrm>
            <a:off x="103188" y="7986855"/>
            <a:ext cx="3325812" cy="15113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Conclusions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63" name="Rectangle 24">
            <a:extLst>
              <a:ext uri="{FF2B5EF4-FFF2-40B4-BE49-F238E27FC236}">
                <a16:creationId xmlns:a16="http://schemas.microsoft.com/office/drawing/2014/main" id="{09715823-D9F5-4585-9DCC-7FEB3E98552B}"/>
              </a:ext>
            </a:extLst>
          </p:cNvPr>
          <p:cNvSpPr/>
          <p:nvPr/>
        </p:nvSpPr>
        <p:spPr>
          <a:xfrm>
            <a:off x="116466" y="8228021"/>
            <a:ext cx="3312534" cy="150398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10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56">
            <a:extLst>
              <a:ext uri="{FF2B5EF4-FFF2-40B4-BE49-F238E27FC236}">
                <a16:creationId xmlns:a16="http://schemas.microsoft.com/office/drawing/2014/main" id="{13775234-564F-45B7-94F1-DE192D08E9B6}"/>
              </a:ext>
            </a:extLst>
          </p:cNvPr>
          <p:cNvSpPr/>
          <p:nvPr/>
        </p:nvSpPr>
        <p:spPr bwMode="auto">
          <a:xfrm>
            <a:off x="3515529" y="9161740"/>
            <a:ext cx="3180545" cy="18299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67" name="Rectangle 50">
            <a:extLst>
              <a:ext uri="{FF2B5EF4-FFF2-40B4-BE49-F238E27FC236}">
                <a16:creationId xmlns:a16="http://schemas.microsoft.com/office/drawing/2014/main" id="{9E5C3B94-3BB8-4EE8-A94F-3E9621D7BB81}"/>
              </a:ext>
            </a:extLst>
          </p:cNvPr>
          <p:cNvSpPr/>
          <p:nvPr/>
        </p:nvSpPr>
        <p:spPr>
          <a:xfrm>
            <a:off x="3520440" y="9405241"/>
            <a:ext cx="3174049" cy="324052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Autofit/>
          </a:bodyPr>
          <a:lstStyle/>
          <a:p>
            <a:pPr marL="171450" lvl="0" indent="-171450" algn="just" defTabSz="814317">
              <a:spcBef>
                <a:spcPts val="470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해당 사항이 없을 경우 </a:t>
            </a:r>
            <a:r>
              <a:rPr lang="en-US" altLang="ko-KR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Acknowledgements</a:t>
            </a:r>
            <a:r>
              <a:rPr lang="ko-KR" altLang="en-US" sz="1000" dirty="0">
                <a:ln w="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는 삭제 가능</a:t>
            </a:r>
            <a:endParaRPr lang="en-CA" altLang="en-US" sz="900" dirty="0">
              <a:ln w="0"/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47">
            <a:extLst>
              <a:ext uri="{FF2B5EF4-FFF2-40B4-BE49-F238E27FC236}">
                <a16:creationId xmlns:a16="http://schemas.microsoft.com/office/drawing/2014/main" id="{ACD65B4A-01BC-4E82-A4BD-2CE98F7609A5}"/>
              </a:ext>
            </a:extLst>
          </p:cNvPr>
          <p:cNvSpPr/>
          <p:nvPr/>
        </p:nvSpPr>
        <p:spPr bwMode="auto">
          <a:xfrm>
            <a:off x="3515529" y="7986854"/>
            <a:ext cx="3178960" cy="20498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ko-K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1" name="Rectangle 53">
            <a:extLst>
              <a:ext uri="{FF2B5EF4-FFF2-40B4-BE49-F238E27FC236}">
                <a16:creationId xmlns:a16="http://schemas.microsoft.com/office/drawing/2014/main" id="{E171071B-687B-439B-938C-790A603E4BD4}"/>
              </a:ext>
            </a:extLst>
          </p:cNvPr>
          <p:cNvSpPr/>
          <p:nvPr/>
        </p:nvSpPr>
        <p:spPr>
          <a:xfrm>
            <a:off x="3520440" y="8228021"/>
            <a:ext cx="3178960" cy="87320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9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09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66</Words>
  <Application>Microsoft Office PowerPoint</Application>
  <PresentationFormat>A4 용지(210x297mm)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Jihye Han</dc:creator>
  <cp:lastModifiedBy>한국 축산식품학회</cp:lastModifiedBy>
  <cp:revision>26</cp:revision>
  <dcterms:created xsi:type="dcterms:W3CDTF">2020-08-20T06:44:47Z</dcterms:created>
  <dcterms:modified xsi:type="dcterms:W3CDTF">2020-10-12T08:40:39Z</dcterms:modified>
</cp:coreProperties>
</file>